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55E05-3F17-4819-907E-4BEFFC59EFF4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CFFA3-CC30-46EB-AEAD-9AC444BD7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92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6120C-B451-44DD-8519-3FECE0F730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55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EFE1-5AD3-40A0-B358-7E154114BE3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C9BC-5A53-452E-B40A-08CBBF6C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6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EFE1-5AD3-40A0-B358-7E154114BE3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C9BC-5A53-452E-B40A-08CBBF6C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66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EFE1-5AD3-40A0-B358-7E154114BE3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C9BC-5A53-452E-B40A-08CBBF6C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498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EFE1-5AD3-40A0-B358-7E154114BE3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C9BC-5A53-452E-B40A-08CBBF6C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729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EFE1-5AD3-40A0-B358-7E154114BE3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C9BC-5A53-452E-B40A-08CBBF6C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35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EFE1-5AD3-40A0-B358-7E154114BE3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C9BC-5A53-452E-B40A-08CBBF6C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EFE1-5AD3-40A0-B358-7E154114BE3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C9BC-5A53-452E-B40A-08CBBF6C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2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EFE1-5AD3-40A0-B358-7E154114BE3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C9BC-5A53-452E-B40A-08CBBF6C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424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EFE1-5AD3-40A0-B358-7E154114BE3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C9BC-5A53-452E-B40A-08CBBF6C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63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EFE1-5AD3-40A0-B358-7E154114BE3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C9BC-5A53-452E-B40A-08CBBF6C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757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EFE1-5AD3-40A0-B358-7E154114BE3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C9BC-5A53-452E-B40A-08CBBF6C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7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0EFE1-5AD3-40A0-B358-7E154114BE3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FC9BC-5A53-452E-B40A-08CBBF6CF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13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Particle Tracing in Jets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Page</a:t>
            </a:r>
          </a:p>
          <a:p>
            <a:r>
              <a:rPr lang="en-US" dirty="0" smtClean="0"/>
              <a:t>10/29/2015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73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314325" y="1278731"/>
            <a:ext cx="88296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the last meeting, we looked at: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Measuring intrinsic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using </a:t>
            </a:r>
            <a:r>
              <a:rPr lang="en-US" dirty="0" err="1" smtClean="0"/>
              <a:t>dijet</a:t>
            </a:r>
            <a:r>
              <a:rPr lang="en-US" dirty="0" smtClean="0"/>
              <a:t> azimuthal distributions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meeting </a:t>
            </a:r>
            <a:r>
              <a:rPr lang="en-US" dirty="0" smtClean="0"/>
              <a:t>we look in more detail at the </a:t>
            </a:r>
            <a:r>
              <a:rPr lang="en-US" dirty="0" err="1" smtClean="0"/>
              <a:t>partonic</a:t>
            </a:r>
            <a:r>
              <a:rPr lang="en-US" dirty="0" smtClean="0"/>
              <a:t> origins of th</a:t>
            </a:r>
            <a:r>
              <a:rPr lang="en-US" dirty="0" smtClean="0"/>
              <a:t>e </a:t>
            </a:r>
            <a:r>
              <a:rPr lang="en-US" dirty="0" err="1" smtClean="0"/>
              <a:t>dijet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Q</a:t>
            </a:r>
            <a:r>
              <a:rPr lang="en-US" baseline="30000" dirty="0" smtClean="0"/>
              <a:t>2</a:t>
            </a:r>
            <a:r>
              <a:rPr lang="en-US" dirty="0" smtClean="0"/>
              <a:t> = 10-100 GeV</a:t>
            </a:r>
            <a:r>
              <a:rPr lang="en-US" baseline="30000" dirty="0" smtClean="0"/>
              <a:t>2</a:t>
            </a:r>
            <a:r>
              <a:rPr lang="en-US" dirty="0" smtClean="0"/>
              <a:t> sample,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= 2.0 and 1.0, jets found in </a:t>
            </a:r>
            <a:r>
              <a:rPr lang="en-US" dirty="0" err="1" smtClean="0"/>
              <a:t>Breit</a:t>
            </a:r>
            <a:r>
              <a:rPr lang="en-US" dirty="0" smtClean="0"/>
              <a:t> frame 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04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Particle Trace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653970" y="1226924"/>
            <a:ext cx="84900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each particles in a jet: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Trace back parent particles through the particle record until a </a:t>
            </a:r>
            <a:r>
              <a:rPr lang="en-US" dirty="0" err="1" smtClean="0"/>
              <a:t>parton</a:t>
            </a:r>
            <a:r>
              <a:rPr lang="en-US" dirty="0" smtClean="0"/>
              <a:t> (quark, gluon, </a:t>
            </a:r>
            <a:r>
              <a:rPr lang="en-US" dirty="0" err="1" smtClean="0"/>
              <a:t>diquark</a:t>
            </a:r>
            <a:r>
              <a:rPr lang="en-US" dirty="0" smtClean="0"/>
              <a:t>) is reached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Find the immediate parent of that </a:t>
            </a:r>
            <a:r>
              <a:rPr lang="en-US" dirty="0" err="1" smtClean="0"/>
              <a:t>parton</a:t>
            </a:r>
            <a:r>
              <a:rPr lang="en-US" dirty="0" smtClean="0"/>
              <a:t> – this is the “progenitor” of the jet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Classify </a:t>
            </a:r>
            <a:r>
              <a:rPr lang="en-US" dirty="0" err="1" smtClean="0"/>
              <a:t>dijet</a:t>
            </a:r>
            <a:r>
              <a:rPr lang="en-US" dirty="0" smtClean="0"/>
              <a:t> event based on the progenitors of each jet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907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Particle Trace: Dijet Classification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653969" y="1232705"/>
            <a:ext cx="84900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Classify </a:t>
            </a:r>
            <a:r>
              <a:rPr lang="en-US" dirty="0" err="1" smtClean="0"/>
              <a:t>dijets</a:t>
            </a:r>
            <a:r>
              <a:rPr lang="en-US" dirty="0" smtClean="0"/>
              <a:t> into categories (Heavy, 1 Remnant, Both Remnant, One Parton, Two </a:t>
            </a:r>
            <a:r>
              <a:rPr lang="en-US" dirty="0" err="1" smtClean="0"/>
              <a:t>Partons</a:t>
            </a:r>
            <a:r>
              <a:rPr lang="en-US" dirty="0" smtClean="0"/>
              <a:t>) in the following way: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If: Either jet first </a:t>
            </a:r>
            <a:r>
              <a:rPr lang="en-US" dirty="0" err="1" smtClean="0"/>
              <a:t>parton</a:t>
            </a:r>
            <a:r>
              <a:rPr lang="en-US" dirty="0" smtClean="0"/>
              <a:t> or progenitor is a heavy quark (</a:t>
            </a:r>
            <a:r>
              <a:rPr lang="en-US" dirty="0" err="1" smtClean="0"/>
              <a:t>c,b,t</a:t>
            </a:r>
            <a:r>
              <a:rPr lang="en-US" dirty="0" smtClean="0"/>
              <a:t>) -&gt; Heavy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Else If: 50% of particles in one and only one jet have a progenitor with index 5 (proton remnant) -&gt; 1 Remnant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Else If: 50% of particles in both jets have a progenitor with index 5 -&gt; Both Remnant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Else If: The most prevalent progenitor in jet 1 is equal to most prevalent progenitor in jet 2 -&gt; One Parton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Else If: The most prevalent progenitor in jet 1 is NOT equal to most prevalent progenitor in jet 2 -&gt; Two Parton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967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837956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Resolved Processes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799092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837954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QCD Compton Process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58022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837951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Photon-Gluon Fusion</a:t>
            </a:r>
            <a:r>
              <a:rPr lang="en-US" sz="4400" dirty="0" smtClean="0"/>
              <a:t> Process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744964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837951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Leading-Order DIS</a:t>
            </a:r>
            <a:r>
              <a:rPr lang="en-US" sz="4400" dirty="0" smtClean="0"/>
              <a:t> Process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57749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1466</TotalTime>
  <Words>261</Words>
  <Application>Microsoft Office PowerPoint</Application>
  <PresentationFormat>On-screen Show (4:3)</PresentationFormat>
  <Paragraphs>36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Particle Tracing in Jets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Tracing in Jets</dc:title>
  <dc:creator>Brian Page</dc:creator>
  <cp:lastModifiedBy>Brian Page</cp:lastModifiedBy>
  <cp:revision>8</cp:revision>
  <dcterms:created xsi:type="dcterms:W3CDTF">2015-10-27T21:58:27Z</dcterms:created>
  <dcterms:modified xsi:type="dcterms:W3CDTF">2015-10-28T22:25:16Z</dcterms:modified>
</cp:coreProperties>
</file>